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Outfit Extra Bold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  <p:embeddedFont>
      <p:font typeface="Arim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3-2.png>
</file>

<file path=ppt/media/image-3-3.png>
</file>

<file path=ppt/media/image-3-4.png>
</file>

<file path=ppt/media/image-4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19983"/>
            <a:ext cx="64368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HACKED- 3.0: Edu-Flow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89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C-2 Hack Hustlers present: Edu-Flow. Streamlining class scheduling. Real-time updates. Eliminating miscommunication. Enhancing efficiency. Role-based authentication.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968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13730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112782"/>
            <a:ext cx="185808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by BugGamer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886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Inefficient Scheduling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Manual systems are prone to errors. Labor-intensive.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31264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No Cancellation System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Lack of a claiming free slots process.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35665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Lack of Real-Time Updates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Students and teachers get outdated info.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441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Edu-Flow Solution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893112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Friendly Interface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63094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Easy scheduling and management.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357" y="4893112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63094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Notifications for schedule changes.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924" y="4893112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6140529"/>
            <a:ext cx="35699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Role-Based Authentication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63094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Specific student and teacher access.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913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40318"/>
            <a:ext cx="7556421" cy="1764387"/>
          </a:xfrm>
          <a:prstGeom prst="roundRect">
            <a:avLst>
              <a:gd name="adj" fmla="val 539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747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Students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6517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Schedule management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370736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Class change updates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531519"/>
            <a:ext cx="7556421" cy="2206585"/>
          </a:xfrm>
          <a:prstGeom prst="roundRect">
            <a:avLst>
              <a:gd name="adj" fmla="val 431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224" y="47659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Teachers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28224" y="525637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Class cancellation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224" y="569856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Free slot release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28224" y="614076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Claim available slots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7588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Workflow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299960" y="1811893"/>
            <a:ext cx="30480" cy="5709999"/>
          </a:xfrm>
          <a:prstGeom prst="roundRect">
            <a:avLst>
              <a:gd name="adj" fmla="val 296930"/>
            </a:avLst>
          </a:prstGeom>
          <a:solidFill>
            <a:srgbClr val="BDB8DF"/>
          </a:solidFill>
          <a:ln/>
        </p:spPr>
      </p:sp>
      <p:sp>
        <p:nvSpPr>
          <p:cNvPr id="4" name="Shape 2"/>
          <p:cNvSpPr/>
          <p:nvPr/>
        </p:nvSpPr>
        <p:spPr>
          <a:xfrm>
            <a:off x="6349127" y="2281476"/>
            <a:ext cx="754142" cy="30480"/>
          </a:xfrm>
          <a:prstGeom prst="roundRect">
            <a:avLst>
              <a:gd name="adj" fmla="val 296930"/>
            </a:avLst>
          </a:prstGeom>
          <a:solidFill>
            <a:srgbClr val="BDB8DF"/>
          </a:solidFill>
          <a:ln/>
        </p:spPr>
      </p:sp>
      <p:sp>
        <p:nvSpPr>
          <p:cNvPr id="5" name="Shape 3"/>
          <p:cNvSpPr/>
          <p:nvPr/>
        </p:nvSpPr>
        <p:spPr>
          <a:xfrm>
            <a:off x="7072789" y="2054304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52097" y="2135029"/>
            <a:ext cx="126087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3436501" y="2027277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Login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93790" y="2493050"/>
            <a:ext cx="533626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Student/Teacher logs in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527131" y="3358753"/>
            <a:ext cx="754142" cy="30480"/>
          </a:xfrm>
          <a:prstGeom prst="roundRect">
            <a:avLst>
              <a:gd name="adj" fmla="val 296930"/>
            </a:avLst>
          </a:prstGeom>
          <a:solidFill>
            <a:srgbClr val="BDB8DF"/>
          </a:solidFill>
          <a:ln/>
        </p:spPr>
      </p:sp>
      <p:sp>
        <p:nvSpPr>
          <p:cNvPr id="10" name="Shape 8"/>
          <p:cNvSpPr/>
          <p:nvPr/>
        </p:nvSpPr>
        <p:spPr>
          <a:xfrm>
            <a:off x="7072789" y="3131582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22093" y="3212306"/>
            <a:ext cx="18621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500" dirty="0"/>
          </a:p>
        </p:txBody>
      </p:sp>
      <p:sp>
        <p:nvSpPr>
          <p:cNvPr id="12" name="Text 10"/>
          <p:cNvSpPr/>
          <p:nvPr/>
        </p:nvSpPr>
        <p:spPr>
          <a:xfrm>
            <a:off x="8500348" y="3104555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Timetable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8500348" y="3570327"/>
            <a:ext cx="533626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Input timetable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6349127" y="4328279"/>
            <a:ext cx="754142" cy="30480"/>
          </a:xfrm>
          <a:prstGeom prst="roundRect">
            <a:avLst>
              <a:gd name="adj" fmla="val 296930"/>
            </a:avLst>
          </a:prstGeom>
          <a:solidFill>
            <a:srgbClr val="BDB8DF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2789" y="4101108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23165" y="4181832"/>
            <a:ext cx="1839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500" dirty="0"/>
          </a:p>
        </p:txBody>
      </p:sp>
      <p:sp>
        <p:nvSpPr>
          <p:cNvPr id="17" name="Text 15"/>
          <p:cNvSpPr/>
          <p:nvPr/>
        </p:nvSpPr>
        <p:spPr>
          <a:xfrm>
            <a:off x="3436501" y="4074081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Updates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93790" y="4539853"/>
            <a:ext cx="533626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Teacher updates/cancels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527131" y="5297924"/>
            <a:ext cx="754142" cy="30480"/>
          </a:xfrm>
          <a:prstGeom prst="roundRect">
            <a:avLst>
              <a:gd name="adj" fmla="val 296930"/>
            </a:avLst>
          </a:prstGeom>
          <a:solidFill>
            <a:srgbClr val="BDB8DF"/>
          </a:solidFill>
          <a:ln/>
        </p:spPr>
      </p:sp>
      <p:sp>
        <p:nvSpPr>
          <p:cNvPr id="20" name="Shape 18"/>
          <p:cNvSpPr/>
          <p:nvPr/>
        </p:nvSpPr>
        <p:spPr>
          <a:xfrm>
            <a:off x="7072789" y="5070753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16140" y="5151477"/>
            <a:ext cx="198120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500" dirty="0"/>
          </a:p>
        </p:txBody>
      </p:sp>
      <p:sp>
        <p:nvSpPr>
          <p:cNvPr id="22" name="Text 20"/>
          <p:cNvSpPr/>
          <p:nvPr/>
        </p:nvSpPr>
        <p:spPr>
          <a:xfrm>
            <a:off x="8500348" y="5043726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Claim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8500348" y="5509498"/>
            <a:ext cx="533626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Teacher claims slots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6349127" y="6267569"/>
            <a:ext cx="754142" cy="30480"/>
          </a:xfrm>
          <a:prstGeom prst="roundRect">
            <a:avLst>
              <a:gd name="adj" fmla="val 296930"/>
            </a:avLst>
          </a:prstGeom>
          <a:solidFill>
            <a:srgbClr val="BDB8DF"/>
          </a:solidFill>
          <a:ln/>
        </p:spPr>
      </p:sp>
      <p:sp>
        <p:nvSpPr>
          <p:cNvPr id="25" name="Shape 23"/>
          <p:cNvSpPr/>
          <p:nvPr/>
        </p:nvSpPr>
        <p:spPr>
          <a:xfrm>
            <a:off x="7072789" y="6040398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23403" y="6121122"/>
            <a:ext cx="18359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5</a:t>
            </a:r>
            <a:endParaRPr lang="en-US" sz="2500" dirty="0"/>
          </a:p>
        </p:txBody>
      </p:sp>
      <p:sp>
        <p:nvSpPr>
          <p:cNvPr id="27" name="Text 25"/>
          <p:cNvSpPr/>
          <p:nvPr/>
        </p:nvSpPr>
        <p:spPr>
          <a:xfrm>
            <a:off x="3436501" y="6013371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Notify</a:t>
            </a:r>
            <a:endParaRPr lang="en-US" sz="2100" dirty="0"/>
          </a:p>
        </p:txBody>
      </p:sp>
      <p:sp>
        <p:nvSpPr>
          <p:cNvPr id="28" name="Text 26"/>
          <p:cNvSpPr/>
          <p:nvPr/>
        </p:nvSpPr>
        <p:spPr>
          <a:xfrm>
            <a:off x="793790" y="6479143"/>
            <a:ext cx="533626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System notifies changes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Edu-Flow Benefits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3398877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Enhanced Communication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Real-time updates reduce miscommunication.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2629" y="3398877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Efficient Scheduling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Easy class management and cancellation.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143" y="5451396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66385"/>
            <a:ext cx="31422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Improved Transparency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Role-based access ensures data integrity.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138" y="689848"/>
            <a:ext cx="5211008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3" name="Text 1"/>
          <p:cNvSpPr/>
          <p:nvPr/>
        </p:nvSpPr>
        <p:spPr>
          <a:xfrm>
            <a:off x="724138" y="1039535"/>
            <a:ext cx="3362087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Tech Stack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724138" y="1594247"/>
            <a:ext cx="5211008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Frontend: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HTML, CSS, JavaScript - for a dynamic user interface.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724138" y="1910239"/>
            <a:ext cx="5211008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Backend: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Node.js, Express.js - handles server-side logic.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724138" y="2226231"/>
            <a:ext cx="5211008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Database: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MongoDB Atlas - a scalable cloud database.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724138" y="2542223"/>
            <a:ext cx="5211008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Authentication: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JWT - ensures secure user authentication.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724138" y="2858214"/>
            <a:ext cx="5211008" cy="537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Tools &amp; Libraries: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Firebase, Nodemon, bcrypt.js, CORS - supporting development and security.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724138" y="3517106"/>
            <a:ext cx="5211008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724138" y="3853339"/>
            <a:ext cx="5211008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24138" y="4243268"/>
            <a:ext cx="5211008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724138" y="4633198"/>
            <a:ext cx="5211008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724138" y="5023128"/>
            <a:ext cx="5211008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24138" y="5413058"/>
            <a:ext cx="5211008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724138" y="5749290"/>
            <a:ext cx="5211008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724138" y="6085523"/>
            <a:ext cx="5211008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7" name="Text 15"/>
          <p:cNvSpPr/>
          <p:nvPr/>
        </p:nvSpPr>
        <p:spPr>
          <a:xfrm>
            <a:off x="724138" y="6421755"/>
            <a:ext cx="5211008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endParaRPr lang="en-US" sz="1050" dirty="0"/>
          </a:p>
        </p:txBody>
      </p:sp>
      <p:pic>
        <p:nvPicPr>
          <p:cNvPr id="1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41894" y="720090"/>
            <a:ext cx="4471868" cy="4471868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6270903" y="5343168"/>
            <a:ext cx="7642860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20" name="Text 17"/>
          <p:cNvSpPr/>
          <p:nvPr/>
        </p:nvSpPr>
        <p:spPr>
          <a:xfrm>
            <a:off x="724138" y="6909197"/>
            <a:ext cx="13182124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Char char="•"/>
            </a:pP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Video Demo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See Edu-Flow in action. Watch our video.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Questions? Contact us!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2025-03-01T04:32:29Z</dcterms:created>
  <dcterms:modified xsi:type="dcterms:W3CDTF">2025-03-01T04:32:29Z</dcterms:modified>
</cp:coreProperties>
</file>